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64" r:id="rId9"/>
    <p:sldId id="265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CC66"/>
    <a:srgbClr val="8CFC6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1656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5" name="Group 94"/>
          <p:cNvGrpSpPr/>
          <p:nvPr/>
        </p:nvGrpSpPr>
        <p:grpSpPr>
          <a:xfrm>
            <a:off x="0" y="-30477"/>
            <a:ext cx="9067800" cy="6889273"/>
            <a:chOff x="0" y="-30477"/>
            <a:chExt cx="9067800" cy="6889273"/>
          </a:xfrm>
        </p:grpSpPr>
        <p:cxnSp>
          <p:nvCxnSpPr>
            <p:cNvPr id="110" name="Straight Connector 109"/>
            <p:cNvCxnSpPr/>
            <p:nvPr/>
          </p:nvCxnSpPr>
          <p:spPr>
            <a:xfrm rot="16200000" flipH="1">
              <a:off x="-14478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7" name="Straight Connector 176"/>
            <p:cNvCxnSpPr/>
            <p:nvPr/>
          </p:nvCxnSpPr>
          <p:spPr>
            <a:xfrm rot="16200000" flipH="1">
              <a:off x="-16383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8" name="Straight Connector 177"/>
            <p:cNvCxnSpPr/>
            <p:nvPr/>
          </p:nvCxnSpPr>
          <p:spPr>
            <a:xfrm rot="5400000">
              <a:off x="-14859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1" name="Straight Connector 180"/>
            <p:cNvCxnSpPr/>
            <p:nvPr/>
          </p:nvCxnSpPr>
          <p:spPr>
            <a:xfrm rot="5400000">
              <a:off x="-3238500" y="3314700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2" name="Straight Connector 181"/>
            <p:cNvCxnSpPr/>
            <p:nvPr/>
          </p:nvCxnSpPr>
          <p:spPr>
            <a:xfrm rot="16200000" flipH="1">
              <a:off x="-3314700" y="3314700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3" name="Straight Connector 182"/>
            <p:cNvCxnSpPr/>
            <p:nvPr/>
          </p:nvCxnSpPr>
          <p:spPr>
            <a:xfrm rot="16200000" flipH="1">
              <a:off x="-1371600" y="2971800"/>
              <a:ext cx="6858000" cy="9144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4" name="Straight Connector 183"/>
            <p:cNvCxnSpPr/>
            <p:nvPr/>
          </p:nvCxnSpPr>
          <p:spPr>
            <a:xfrm rot="16200000" flipH="1">
              <a:off x="-2819400" y="3200400"/>
              <a:ext cx="6858000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5" name="Straight Connector 184"/>
            <p:cNvCxnSpPr/>
            <p:nvPr/>
          </p:nvCxnSpPr>
          <p:spPr>
            <a:xfrm rot="5400000">
              <a:off x="-2705099" y="3238500"/>
              <a:ext cx="6858000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6" name="Straight Connector 185"/>
            <p:cNvCxnSpPr/>
            <p:nvPr/>
          </p:nvCxnSpPr>
          <p:spPr>
            <a:xfrm rot="16200000" flipH="1">
              <a:off x="-2133600" y="3200400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7" name="Straight Connector 186"/>
            <p:cNvCxnSpPr/>
            <p:nvPr/>
          </p:nvCxnSpPr>
          <p:spPr>
            <a:xfrm rot="16200000" flipH="1">
              <a:off x="-31242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8" name="Straight Connector 187"/>
            <p:cNvCxnSpPr/>
            <p:nvPr/>
          </p:nvCxnSpPr>
          <p:spPr>
            <a:xfrm rot="16200000" flipH="1">
              <a:off x="-1828799" y="3352799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9" name="Straight Connector 188"/>
            <p:cNvCxnSpPr/>
            <p:nvPr/>
          </p:nvCxnSpPr>
          <p:spPr>
            <a:xfrm rot="16200000" flipH="1">
              <a:off x="-28194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0" name="Straight Connector 189"/>
            <p:cNvCxnSpPr/>
            <p:nvPr/>
          </p:nvCxnSpPr>
          <p:spPr>
            <a:xfrm rot="16200000" flipH="1">
              <a:off x="-2438400" y="3124200"/>
              <a:ext cx="6858000" cy="609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5" name="Straight Connector 164"/>
            <p:cNvCxnSpPr/>
            <p:nvPr/>
          </p:nvCxnSpPr>
          <p:spPr>
            <a:xfrm rot="5400000">
              <a:off x="-1731645" y="2722245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6" name="Straight Connector 165"/>
            <p:cNvCxnSpPr/>
            <p:nvPr/>
          </p:nvCxnSpPr>
          <p:spPr>
            <a:xfrm rot="5400000">
              <a:off x="-1142048" y="3277552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9" name="Straight Connector 168"/>
            <p:cNvCxnSpPr/>
            <p:nvPr/>
          </p:nvCxnSpPr>
          <p:spPr>
            <a:xfrm rot="5400000">
              <a:off x="-9144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3" name="Straight Connector 172"/>
            <p:cNvCxnSpPr/>
            <p:nvPr/>
          </p:nvCxnSpPr>
          <p:spPr>
            <a:xfrm rot="5400000">
              <a:off x="-1855470" y="3227070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1" name="Straight Connector 120"/>
            <p:cNvCxnSpPr/>
            <p:nvPr/>
          </p:nvCxnSpPr>
          <p:spPr>
            <a:xfrm rot="16200000" flipH="1">
              <a:off x="-2643187" y="3252788"/>
              <a:ext cx="6858000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5" name="Straight Connector 144"/>
            <p:cNvCxnSpPr/>
            <p:nvPr/>
          </p:nvCxnSpPr>
          <p:spPr>
            <a:xfrm rot="16200000" flipH="1">
              <a:off x="-1954530" y="3326130"/>
              <a:ext cx="6858000" cy="20574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Straight Connector 107"/>
            <p:cNvCxnSpPr/>
            <p:nvPr/>
          </p:nvCxnSpPr>
          <p:spPr>
            <a:xfrm rot="16200000" flipH="1">
              <a:off x="-23622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9" name="Straight Connector 208"/>
            <p:cNvCxnSpPr/>
            <p:nvPr/>
          </p:nvCxnSpPr>
          <p:spPr>
            <a:xfrm rot="16200000" flipH="1">
              <a:off x="-21336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0" name="Straight Connector 209"/>
            <p:cNvCxnSpPr/>
            <p:nvPr/>
          </p:nvCxnSpPr>
          <p:spPr>
            <a:xfrm rot="16200000" flipH="1">
              <a:off x="10668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1" name="Straight Connector 210"/>
            <p:cNvCxnSpPr/>
            <p:nvPr/>
          </p:nvCxnSpPr>
          <p:spPr>
            <a:xfrm rot="16200000" flipH="1">
              <a:off x="8763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2" name="Straight Connector 211"/>
            <p:cNvCxnSpPr/>
            <p:nvPr/>
          </p:nvCxnSpPr>
          <p:spPr>
            <a:xfrm rot="5400000">
              <a:off x="1028700" y="3238500"/>
              <a:ext cx="6858000" cy="3810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3" name="Straight Connector 212"/>
            <p:cNvCxnSpPr/>
            <p:nvPr/>
          </p:nvCxnSpPr>
          <p:spPr>
            <a:xfrm rot="5400000">
              <a:off x="-723900" y="3314700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4" name="Straight Connector 213"/>
            <p:cNvCxnSpPr/>
            <p:nvPr/>
          </p:nvCxnSpPr>
          <p:spPr>
            <a:xfrm rot="16200000" flipH="1">
              <a:off x="-800100" y="3314700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5" name="Straight Connector 214"/>
            <p:cNvCxnSpPr/>
            <p:nvPr/>
          </p:nvCxnSpPr>
          <p:spPr>
            <a:xfrm rot="5400000">
              <a:off x="-152400" y="3429000"/>
              <a:ext cx="6858000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6" name="Straight Connector 215"/>
            <p:cNvCxnSpPr/>
            <p:nvPr/>
          </p:nvCxnSpPr>
          <p:spPr>
            <a:xfrm rot="16200000" flipH="1">
              <a:off x="-304800" y="3200400"/>
              <a:ext cx="6858000" cy="4572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7" name="Straight Connector 216"/>
            <p:cNvCxnSpPr/>
            <p:nvPr/>
          </p:nvCxnSpPr>
          <p:spPr>
            <a:xfrm rot="5400000">
              <a:off x="-190499" y="3238500"/>
              <a:ext cx="6858000" cy="3810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8" name="Straight Connector 217"/>
            <p:cNvCxnSpPr/>
            <p:nvPr/>
          </p:nvCxnSpPr>
          <p:spPr>
            <a:xfrm rot="16200000" flipH="1">
              <a:off x="381000" y="3200400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9" name="Straight Connector 218"/>
            <p:cNvCxnSpPr/>
            <p:nvPr/>
          </p:nvCxnSpPr>
          <p:spPr>
            <a:xfrm rot="16200000" flipH="1">
              <a:off x="-6096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0" name="Straight Connector 219"/>
            <p:cNvCxnSpPr/>
            <p:nvPr/>
          </p:nvCxnSpPr>
          <p:spPr>
            <a:xfrm rot="16200000" flipH="1">
              <a:off x="685801" y="3352799"/>
              <a:ext cx="6858000" cy="152401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1" name="Straight Connector 220"/>
            <p:cNvCxnSpPr/>
            <p:nvPr/>
          </p:nvCxnSpPr>
          <p:spPr>
            <a:xfrm rot="16200000" flipH="1">
              <a:off x="-3048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2" name="Straight Connector 221"/>
            <p:cNvCxnSpPr/>
            <p:nvPr/>
          </p:nvCxnSpPr>
          <p:spPr>
            <a:xfrm rot="5400000">
              <a:off x="-1028700" y="3314700"/>
              <a:ext cx="6858000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3" name="Straight Connector 222"/>
            <p:cNvCxnSpPr/>
            <p:nvPr/>
          </p:nvCxnSpPr>
          <p:spPr>
            <a:xfrm rot="5400000">
              <a:off x="782955" y="2722245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4" name="Straight Connector 223"/>
            <p:cNvCxnSpPr/>
            <p:nvPr/>
          </p:nvCxnSpPr>
          <p:spPr>
            <a:xfrm rot="5400000">
              <a:off x="1372552" y="3277552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5" name="Straight Connector 224"/>
            <p:cNvCxnSpPr/>
            <p:nvPr/>
          </p:nvCxnSpPr>
          <p:spPr>
            <a:xfrm rot="5400000">
              <a:off x="16002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6" name="Straight Connector 225"/>
            <p:cNvCxnSpPr/>
            <p:nvPr/>
          </p:nvCxnSpPr>
          <p:spPr>
            <a:xfrm rot="5400000">
              <a:off x="659130" y="3227070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7" name="Straight Connector 226"/>
            <p:cNvCxnSpPr/>
            <p:nvPr/>
          </p:nvCxnSpPr>
          <p:spPr>
            <a:xfrm rot="16200000" flipH="1">
              <a:off x="-128587" y="3252788"/>
              <a:ext cx="6858000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8" name="Straight Connector 227"/>
            <p:cNvCxnSpPr/>
            <p:nvPr/>
          </p:nvCxnSpPr>
          <p:spPr>
            <a:xfrm rot="16200000" flipH="1">
              <a:off x="560070" y="3326130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9" name="Straight Connector 228"/>
            <p:cNvCxnSpPr/>
            <p:nvPr/>
          </p:nvCxnSpPr>
          <p:spPr>
            <a:xfrm rot="16200000" flipH="1">
              <a:off x="1524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0" name="Straight Connector 229"/>
            <p:cNvCxnSpPr/>
            <p:nvPr/>
          </p:nvCxnSpPr>
          <p:spPr>
            <a:xfrm rot="16200000" flipH="1">
              <a:off x="3810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7" name="Straight Connector 236"/>
            <p:cNvCxnSpPr/>
            <p:nvPr/>
          </p:nvCxnSpPr>
          <p:spPr>
            <a:xfrm rot="16200000" flipH="1">
              <a:off x="2743200" y="3352801"/>
              <a:ext cx="6858000" cy="1524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8" name="Straight Connector 237"/>
            <p:cNvCxnSpPr/>
            <p:nvPr/>
          </p:nvCxnSpPr>
          <p:spPr>
            <a:xfrm rot="16200000" flipH="1">
              <a:off x="2095501" y="3238501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9" name="Straight Connector 238"/>
            <p:cNvCxnSpPr/>
            <p:nvPr/>
          </p:nvCxnSpPr>
          <p:spPr>
            <a:xfrm rot="5400000">
              <a:off x="2705100" y="3238501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0" name="Straight Connector 239"/>
            <p:cNvCxnSpPr/>
            <p:nvPr/>
          </p:nvCxnSpPr>
          <p:spPr>
            <a:xfrm rot="5400000">
              <a:off x="1828801" y="3276600"/>
              <a:ext cx="6857999" cy="3048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1" name="Straight Connector 240"/>
            <p:cNvCxnSpPr/>
            <p:nvPr/>
          </p:nvCxnSpPr>
          <p:spPr>
            <a:xfrm rot="16200000" flipH="1">
              <a:off x="1066800" y="3200402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2" name="Straight Connector 241"/>
            <p:cNvCxnSpPr/>
            <p:nvPr/>
          </p:nvCxnSpPr>
          <p:spPr>
            <a:xfrm rot="16200000" flipH="1">
              <a:off x="2362201" y="3352800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3" name="Straight Connector 242"/>
            <p:cNvCxnSpPr/>
            <p:nvPr/>
          </p:nvCxnSpPr>
          <p:spPr>
            <a:xfrm rot="5400000">
              <a:off x="2646045" y="2722246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56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4" name="Straight Connector 243"/>
            <p:cNvCxnSpPr/>
            <p:nvPr/>
          </p:nvCxnSpPr>
          <p:spPr>
            <a:xfrm rot="5400000">
              <a:off x="3048952" y="3277553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5" name="Straight Connector 244"/>
            <p:cNvCxnSpPr/>
            <p:nvPr/>
          </p:nvCxnSpPr>
          <p:spPr>
            <a:xfrm rot="5400000">
              <a:off x="2895600" y="3276601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6" name="Straight Connector 245"/>
            <p:cNvCxnSpPr/>
            <p:nvPr/>
          </p:nvCxnSpPr>
          <p:spPr>
            <a:xfrm rot="5400000">
              <a:off x="2388870" y="3227071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7" name="Straight Connector 246"/>
            <p:cNvCxnSpPr/>
            <p:nvPr/>
          </p:nvCxnSpPr>
          <p:spPr>
            <a:xfrm rot="16200000" flipH="1">
              <a:off x="2236470" y="3326131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8" name="Straight Connector 247"/>
            <p:cNvCxnSpPr/>
            <p:nvPr/>
          </p:nvCxnSpPr>
          <p:spPr>
            <a:xfrm rot="16200000" flipH="1">
              <a:off x="1752600" y="3352801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9" name="Straight Connector 248"/>
            <p:cNvCxnSpPr/>
            <p:nvPr/>
          </p:nvCxnSpPr>
          <p:spPr>
            <a:xfrm rot="16200000" flipH="1">
              <a:off x="19812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0" name="Straight Connector 249"/>
            <p:cNvCxnSpPr/>
            <p:nvPr/>
          </p:nvCxnSpPr>
          <p:spPr>
            <a:xfrm rot="5400000">
              <a:off x="3467100" y="3314701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1" name="Straight Connector 250"/>
            <p:cNvCxnSpPr/>
            <p:nvPr/>
          </p:nvCxnSpPr>
          <p:spPr>
            <a:xfrm rot="16200000" flipH="1">
              <a:off x="3467099" y="3314701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2" name="Straight Connector 251"/>
            <p:cNvCxnSpPr/>
            <p:nvPr/>
          </p:nvCxnSpPr>
          <p:spPr>
            <a:xfrm rot="5400000">
              <a:off x="4038600" y="3429001"/>
              <a:ext cx="6858000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3" name="Straight Connector 252"/>
            <p:cNvCxnSpPr/>
            <p:nvPr/>
          </p:nvCxnSpPr>
          <p:spPr>
            <a:xfrm rot="16200000" flipH="1">
              <a:off x="3886200" y="3200401"/>
              <a:ext cx="6858000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4" name="Straight Connector 253"/>
            <p:cNvCxnSpPr/>
            <p:nvPr/>
          </p:nvCxnSpPr>
          <p:spPr>
            <a:xfrm rot="5400000">
              <a:off x="4000501" y="3238501"/>
              <a:ext cx="6858000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5" name="Straight Connector 254"/>
            <p:cNvCxnSpPr/>
            <p:nvPr/>
          </p:nvCxnSpPr>
          <p:spPr>
            <a:xfrm rot="16200000" flipH="1">
              <a:off x="4572000" y="3200401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7" name="Straight Connector 256"/>
            <p:cNvCxnSpPr/>
            <p:nvPr/>
          </p:nvCxnSpPr>
          <p:spPr>
            <a:xfrm rot="16200000" flipH="1">
              <a:off x="37338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8" name="Straight Connector 257"/>
            <p:cNvCxnSpPr/>
            <p:nvPr/>
          </p:nvCxnSpPr>
          <p:spPr>
            <a:xfrm rot="5400000">
              <a:off x="3619500" y="3314700"/>
              <a:ext cx="6858000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9" name="Straight Connector 258"/>
            <p:cNvCxnSpPr/>
            <p:nvPr/>
          </p:nvCxnSpPr>
          <p:spPr>
            <a:xfrm rot="16200000" flipH="1">
              <a:off x="4214813" y="3252788"/>
              <a:ext cx="6858000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0" name="Straight Connector 259"/>
            <p:cNvCxnSpPr/>
            <p:nvPr/>
          </p:nvCxnSpPr>
          <p:spPr>
            <a:xfrm rot="16200000" flipH="1">
              <a:off x="4751070" y="3326131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1" name="Straight Connector 260"/>
            <p:cNvCxnSpPr/>
            <p:nvPr/>
          </p:nvCxnSpPr>
          <p:spPr>
            <a:xfrm rot="16200000" flipH="1">
              <a:off x="4343400" y="3352801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2" name="Straight Connector 261"/>
            <p:cNvCxnSpPr/>
            <p:nvPr/>
          </p:nvCxnSpPr>
          <p:spPr>
            <a:xfrm rot="16200000" flipH="1">
              <a:off x="4572000" y="3352801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4" name="Straight Connector 263"/>
            <p:cNvCxnSpPr/>
            <p:nvPr/>
          </p:nvCxnSpPr>
          <p:spPr>
            <a:xfrm rot="16200000" flipH="1">
              <a:off x="5257800" y="3352802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5" name="Straight Connector 264"/>
            <p:cNvCxnSpPr/>
            <p:nvPr/>
          </p:nvCxnSpPr>
          <p:spPr>
            <a:xfrm rot="16200000" flipH="1">
              <a:off x="5067300" y="3238502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6" name="Straight Connector 265"/>
            <p:cNvCxnSpPr/>
            <p:nvPr/>
          </p:nvCxnSpPr>
          <p:spPr>
            <a:xfrm rot="5400000">
              <a:off x="5219700" y="3238502"/>
              <a:ext cx="6858000" cy="3810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7" name="Straight Connector 266"/>
            <p:cNvCxnSpPr/>
            <p:nvPr/>
          </p:nvCxnSpPr>
          <p:spPr>
            <a:xfrm rot="16200000" flipH="1">
              <a:off x="4876801" y="3352801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8" name="Straight Connector 267"/>
            <p:cNvCxnSpPr/>
            <p:nvPr/>
          </p:nvCxnSpPr>
          <p:spPr>
            <a:xfrm rot="5400000">
              <a:off x="5527994" y="3318196"/>
              <a:ext cx="6888479" cy="191133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0" name="Straight Connector 269"/>
            <p:cNvCxnSpPr/>
            <p:nvPr/>
          </p:nvCxnSpPr>
          <p:spPr>
            <a:xfrm rot="5400000">
              <a:off x="4850130" y="3227072"/>
              <a:ext cx="6858000" cy="40386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1" name="Straight Connector 270"/>
            <p:cNvCxnSpPr/>
            <p:nvPr/>
          </p:nvCxnSpPr>
          <p:spPr>
            <a:xfrm rot="16200000" flipH="1">
              <a:off x="4751070" y="3326132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8" name="Straight Connector 277"/>
            <p:cNvCxnSpPr/>
            <p:nvPr/>
          </p:nvCxnSpPr>
          <p:spPr>
            <a:xfrm rot="5400000">
              <a:off x="5562599" y="3429001"/>
              <a:ext cx="6858002" cy="1588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3" name="Straight Connector 282"/>
            <p:cNvCxnSpPr/>
            <p:nvPr/>
          </p:nvCxnSpPr>
          <p:spPr>
            <a:xfrm rot="5400000">
              <a:off x="2552700" y="3390900"/>
              <a:ext cx="6858000" cy="76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9" name="Straight Connector 288"/>
            <p:cNvCxnSpPr/>
            <p:nvPr/>
          </p:nvCxnSpPr>
          <p:spPr>
            <a:xfrm rot="16200000" flipH="1">
              <a:off x="3048000" y="3352800"/>
              <a:ext cx="6858000" cy="1524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2" name="Straight Connector 291"/>
            <p:cNvCxnSpPr/>
            <p:nvPr/>
          </p:nvCxnSpPr>
          <p:spPr>
            <a:xfrm rot="16200000" flipH="1">
              <a:off x="3238500" y="3238500"/>
              <a:ext cx="6858000" cy="381000"/>
            </a:xfrm>
            <a:prstGeom prst="line">
              <a:avLst/>
            </a:prstGeom>
            <a:ln w="19050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4" name="Straight Connector 293"/>
            <p:cNvCxnSpPr/>
            <p:nvPr/>
          </p:nvCxnSpPr>
          <p:spPr>
            <a:xfrm rot="5400000">
              <a:off x="2133600" y="3276600"/>
              <a:ext cx="6858000" cy="3048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8" name="Straight Connector 297"/>
            <p:cNvCxnSpPr/>
            <p:nvPr/>
          </p:nvCxnSpPr>
          <p:spPr>
            <a:xfrm rot="16200000" flipH="1">
              <a:off x="3148013" y="3252789"/>
              <a:ext cx="6858000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9" name="Straight Connector 298"/>
            <p:cNvCxnSpPr/>
            <p:nvPr/>
          </p:nvCxnSpPr>
          <p:spPr>
            <a:xfrm rot="5400000">
              <a:off x="37719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2" name="Straight Connector 301"/>
            <p:cNvCxnSpPr/>
            <p:nvPr/>
          </p:nvCxnSpPr>
          <p:spPr>
            <a:xfrm rot="5400000">
              <a:off x="4229100" y="2933700"/>
              <a:ext cx="6858000" cy="990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7" name="Straight Connector 306"/>
            <p:cNvCxnSpPr/>
            <p:nvPr/>
          </p:nvCxnSpPr>
          <p:spPr>
            <a:xfrm rot="16200000" flipH="1">
              <a:off x="1371600" y="3200403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C928F1-D3A7-4C68-AC2F-6131AE1235FF}" type="datetimeFigureOut">
              <a:rPr lang="en-US" smtClean="0"/>
              <a:t>5/14/2020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10B6C1-D124-423C-81E0-D2580E6DF6C9}" type="slidenum">
              <a:rPr lang="en-US" smtClean="0"/>
              <a:t>‹Nº›</a:t>
            </a:fld>
            <a:endParaRPr lang="en-US"/>
          </a:p>
        </p:txBody>
      </p:sp>
      <p:sp>
        <p:nvSpPr>
          <p:cNvPr id="113" name="Rectangle 112"/>
          <p:cNvSpPr/>
          <p:nvPr/>
        </p:nvSpPr>
        <p:spPr>
          <a:xfrm>
            <a:off x="0" y="1905000"/>
            <a:ext cx="4953000" cy="31242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grpSp>
        <p:nvGrpSpPr>
          <p:cNvPr id="94" name="Group 93"/>
          <p:cNvGrpSpPr/>
          <p:nvPr/>
        </p:nvGrpSpPr>
        <p:grpSpPr>
          <a:xfrm>
            <a:off x="0" y="2057400"/>
            <a:ext cx="4801394" cy="2820988"/>
            <a:chOff x="0" y="2057400"/>
            <a:chExt cx="4801394" cy="2820988"/>
          </a:xfrm>
        </p:grpSpPr>
        <p:cxnSp>
          <p:nvCxnSpPr>
            <p:cNvPr id="117" name="Straight Connector 116"/>
            <p:cNvCxnSpPr/>
            <p:nvPr/>
          </p:nvCxnSpPr>
          <p:spPr>
            <a:xfrm>
              <a:off x="0" y="2057400"/>
              <a:ext cx="4800600" cy="158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8" name="Straight Connector 117"/>
            <p:cNvCxnSpPr/>
            <p:nvPr/>
          </p:nvCxnSpPr>
          <p:spPr>
            <a:xfrm>
              <a:off x="0" y="4876800"/>
              <a:ext cx="4800600" cy="158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0" name="Straight Connector 119"/>
            <p:cNvCxnSpPr/>
            <p:nvPr/>
          </p:nvCxnSpPr>
          <p:spPr>
            <a:xfrm rot="5400000">
              <a:off x="3391694" y="3467100"/>
              <a:ext cx="2818606" cy="794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2130425"/>
            <a:ext cx="4419600" cy="1600327"/>
          </a:xfrm>
        </p:spPr>
        <p:txBody>
          <a:bodyPr anchor="b">
            <a:normAutofit/>
          </a:bodyPr>
          <a:lstStyle>
            <a:lvl1pPr algn="l">
              <a:defRPr sz="3600" b="1" cap="none" spc="40" baseline="0">
                <a:ln w="13335" cmpd="sng">
                  <a:solidFill>
                    <a:schemeClr val="accent1">
                      <a:lumMod val="5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3733800"/>
            <a:ext cx="4419600" cy="1066800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C928F1-D3A7-4C68-AC2F-6131AE1235FF}" type="datetimeFigureOut">
              <a:rPr lang="en-US" smtClean="0"/>
              <a:t>5/14/2020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10B6C1-D124-423C-81E0-D2580E6DF6C9}" type="slidenum">
              <a:rPr lang="en-US" smtClean="0"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C928F1-D3A7-4C68-AC2F-6131AE1235FF}" type="datetimeFigureOut">
              <a:rPr lang="en-US" smtClean="0"/>
              <a:t>5/14/2020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10B6C1-D124-423C-81E0-D2580E6DF6C9}" type="slidenum">
              <a:rPr lang="en-US" smtClean="0"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C928F1-D3A7-4C68-AC2F-6131AE1235FF}" type="datetimeFigureOut">
              <a:rPr lang="en-US" smtClean="0"/>
              <a:t>5/14/2020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10B6C1-D124-423C-81E0-D2580E6DF6C9}" type="slidenum">
              <a:rPr lang="en-US" smtClean="0"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92"/>
          <p:cNvGrpSpPr/>
          <p:nvPr/>
        </p:nvGrpSpPr>
        <p:grpSpPr>
          <a:xfrm>
            <a:off x="1" y="-30478"/>
            <a:ext cx="9067799" cy="4846320"/>
            <a:chOff x="1" y="-30477"/>
            <a:chExt cx="9067799" cy="4526277"/>
          </a:xfrm>
        </p:grpSpPr>
        <p:cxnSp>
          <p:nvCxnSpPr>
            <p:cNvPr id="8" name="Straight Connector 7"/>
            <p:cNvCxnSpPr/>
            <p:nvPr/>
          </p:nvCxnSpPr>
          <p:spPr>
            <a:xfrm rot="16200000" flipH="1">
              <a:off x="-27166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H="1">
              <a:off x="-46216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>
              <a:off x="-30976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5400000">
              <a:off x="-206236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16200000" flipH="1">
              <a:off x="-2138565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H="1">
              <a:off x="-195465" y="1785212"/>
              <a:ext cx="4505731" cy="9144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6200000" flipH="1">
              <a:off x="-1643265" y="2013812"/>
              <a:ext cx="4505731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5400000">
              <a:off x="-1528964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6200000" flipH="1">
              <a:off x="-957465" y="2013812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H="1">
              <a:off x="-194806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6200000" flipH="1">
              <a:off x="-652664" y="2166211"/>
              <a:ext cx="4505731" cy="152401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rot="16200000" flipH="1">
              <a:off x="-164326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rot="16200000" flipH="1">
              <a:off x="-1790700" y="2019300"/>
              <a:ext cx="4495800" cy="4572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rot="5400000">
              <a:off x="-55551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rot="5400000">
              <a:off x="34087" y="2090964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rot="5400000">
              <a:off x="2617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 rot="5400000">
              <a:off x="-67933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 rot="16200000" flipH="1">
              <a:off x="-1467052" y="2066200"/>
              <a:ext cx="4505731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 rot="16200000" flipH="1">
              <a:off x="-77839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 rot="16200000" flipH="1">
              <a:off x="-118606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 rot="16200000" flipH="1">
              <a:off x="-95746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 rot="16200000" flipH="1">
              <a:off x="22429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 rot="16200000" flipH="1">
              <a:off x="20524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 rot="5400000">
              <a:off x="2204835" y="2051912"/>
              <a:ext cx="4505731" cy="3810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 rot="5400000">
              <a:off x="45223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 rot="16200000" flipH="1">
              <a:off x="376035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 rot="5400000">
              <a:off x="1023735" y="2242139"/>
              <a:ext cx="4505731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/>
            <p:cNvCxnSpPr/>
            <p:nvPr/>
          </p:nvCxnSpPr>
          <p:spPr>
            <a:xfrm rot="16200000" flipH="1">
              <a:off x="871335" y="2013812"/>
              <a:ext cx="4505731" cy="4572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/>
            <p:nvPr/>
          </p:nvCxnSpPr>
          <p:spPr>
            <a:xfrm rot="5400000">
              <a:off x="985636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/>
            <p:cNvCxnSpPr/>
            <p:nvPr/>
          </p:nvCxnSpPr>
          <p:spPr>
            <a:xfrm rot="16200000" flipH="1">
              <a:off x="1557135" y="2013812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/>
            <p:nvPr/>
          </p:nvCxnSpPr>
          <p:spPr>
            <a:xfrm rot="16200000" flipH="1">
              <a:off x="5665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/>
            <p:nvPr/>
          </p:nvCxnSpPr>
          <p:spPr>
            <a:xfrm rot="16200000" flipH="1">
              <a:off x="1861936" y="2166211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/>
            <p:nvPr/>
          </p:nvCxnSpPr>
          <p:spPr>
            <a:xfrm rot="16200000" flipH="1">
              <a:off x="8713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/>
            <p:nvPr/>
          </p:nvCxnSpPr>
          <p:spPr>
            <a:xfrm rot="5400000">
              <a:off x="147435" y="2128112"/>
              <a:ext cx="4505731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/>
            <p:cNvCxnSpPr/>
            <p:nvPr/>
          </p:nvCxnSpPr>
          <p:spPr>
            <a:xfrm rot="5400000">
              <a:off x="195909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/>
            <p:cNvCxnSpPr/>
            <p:nvPr/>
          </p:nvCxnSpPr>
          <p:spPr>
            <a:xfrm rot="5400000">
              <a:off x="2548687" y="2090964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/>
            <p:cNvCxnSpPr/>
            <p:nvPr/>
          </p:nvCxnSpPr>
          <p:spPr>
            <a:xfrm rot="5400000">
              <a:off x="27763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44"/>
            <p:cNvCxnSpPr/>
            <p:nvPr/>
          </p:nvCxnSpPr>
          <p:spPr>
            <a:xfrm rot="5400000">
              <a:off x="183526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5"/>
            <p:cNvCxnSpPr/>
            <p:nvPr/>
          </p:nvCxnSpPr>
          <p:spPr>
            <a:xfrm rot="16200000" flipH="1">
              <a:off x="1047548" y="2066200"/>
              <a:ext cx="4505731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/>
            <p:cNvCxnSpPr/>
            <p:nvPr/>
          </p:nvCxnSpPr>
          <p:spPr>
            <a:xfrm rot="16200000" flipH="1">
              <a:off x="17362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/>
            <p:cNvCxnSpPr/>
            <p:nvPr/>
          </p:nvCxnSpPr>
          <p:spPr>
            <a:xfrm rot="16200000" flipH="1">
              <a:off x="13285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Connector 48"/>
            <p:cNvCxnSpPr/>
            <p:nvPr/>
          </p:nvCxnSpPr>
          <p:spPr>
            <a:xfrm rot="16200000" flipH="1">
              <a:off x="1557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/>
            <p:cNvCxnSpPr/>
            <p:nvPr/>
          </p:nvCxnSpPr>
          <p:spPr>
            <a:xfrm rot="16200000" flipH="1">
              <a:off x="3919335" y="2166212"/>
              <a:ext cx="4505731" cy="152400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Connector 50"/>
            <p:cNvCxnSpPr/>
            <p:nvPr/>
          </p:nvCxnSpPr>
          <p:spPr>
            <a:xfrm rot="16200000" flipH="1">
              <a:off x="3271636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1"/>
            <p:cNvCxnSpPr/>
            <p:nvPr/>
          </p:nvCxnSpPr>
          <p:spPr>
            <a:xfrm rot="5400000">
              <a:off x="38812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Connector 52"/>
            <p:cNvCxnSpPr/>
            <p:nvPr/>
          </p:nvCxnSpPr>
          <p:spPr>
            <a:xfrm rot="5400000">
              <a:off x="3004936" y="2090012"/>
              <a:ext cx="4505730" cy="3048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53"/>
            <p:cNvCxnSpPr/>
            <p:nvPr/>
          </p:nvCxnSpPr>
          <p:spPr>
            <a:xfrm rot="16200000" flipH="1">
              <a:off x="2242935" y="2013813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/>
            <p:cNvCxnSpPr/>
            <p:nvPr/>
          </p:nvCxnSpPr>
          <p:spPr>
            <a:xfrm rot="16200000" flipH="1">
              <a:off x="3538336" y="2166212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55"/>
            <p:cNvCxnSpPr/>
            <p:nvPr/>
          </p:nvCxnSpPr>
          <p:spPr>
            <a:xfrm rot="5400000">
              <a:off x="382218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56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Connector 56"/>
            <p:cNvCxnSpPr/>
            <p:nvPr/>
          </p:nvCxnSpPr>
          <p:spPr>
            <a:xfrm rot="5400000">
              <a:off x="4225087" y="2090965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/>
            <p:cNvCxnSpPr/>
            <p:nvPr/>
          </p:nvCxnSpPr>
          <p:spPr>
            <a:xfrm rot="5400000">
              <a:off x="40717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Connector 58"/>
            <p:cNvCxnSpPr/>
            <p:nvPr/>
          </p:nvCxnSpPr>
          <p:spPr>
            <a:xfrm rot="5400000">
              <a:off x="356500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Connector 59"/>
            <p:cNvCxnSpPr/>
            <p:nvPr/>
          </p:nvCxnSpPr>
          <p:spPr>
            <a:xfrm rot="16200000" flipH="1">
              <a:off x="34126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Connector 60"/>
            <p:cNvCxnSpPr/>
            <p:nvPr/>
          </p:nvCxnSpPr>
          <p:spPr>
            <a:xfrm rot="16200000" flipH="1">
              <a:off x="2928735" y="2166212"/>
              <a:ext cx="4505731" cy="152400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Connector 61"/>
            <p:cNvCxnSpPr/>
            <p:nvPr/>
          </p:nvCxnSpPr>
          <p:spPr>
            <a:xfrm rot="16200000" flipH="1">
              <a:off x="3081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62"/>
            <p:cNvCxnSpPr/>
            <p:nvPr/>
          </p:nvCxnSpPr>
          <p:spPr>
            <a:xfrm rot="5400000">
              <a:off x="464323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Connector 63"/>
            <p:cNvCxnSpPr/>
            <p:nvPr/>
          </p:nvCxnSpPr>
          <p:spPr>
            <a:xfrm rot="16200000" flipH="1">
              <a:off x="4643234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Connector 64"/>
            <p:cNvCxnSpPr/>
            <p:nvPr/>
          </p:nvCxnSpPr>
          <p:spPr>
            <a:xfrm rot="5400000">
              <a:off x="5214735" y="2242140"/>
              <a:ext cx="4505731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Connector 65"/>
            <p:cNvCxnSpPr/>
            <p:nvPr/>
          </p:nvCxnSpPr>
          <p:spPr>
            <a:xfrm rot="16200000" flipH="1">
              <a:off x="5062335" y="2013812"/>
              <a:ext cx="4505731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Connector 66"/>
            <p:cNvCxnSpPr/>
            <p:nvPr/>
          </p:nvCxnSpPr>
          <p:spPr>
            <a:xfrm rot="5400000">
              <a:off x="5176636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Connector 67"/>
            <p:cNvCxnSpPr/>
            <p:nvPr/>
          </p:nvCxnSpPr>
          <p:spPr>
            <a:xfrm rot="16200000" flipH="1">
              <a:off x="5748135" y="2013813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Connector 68"/>
            <p:cNvCxnSpPr/>
            <p:nvPr/>
          </p:nvCxnSpPr>
          <p:spPr>
            <a:xfrm rot="16200000" flipH="1">
              <a:off x="49099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Connector 69"/>
            <p:cNvCxnSpPr/>
            <p:nvPr/>
          </p:nvCxnSpPr>
          <p:spPr>
            <a:xfrm rot="5400000">
              <a:off x="4795635" y="2128112"/>
              <a:ext cx="4505731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traight Connector 70"/>
            <p:cNvCxnSpPr/>
            <p:nvPr/>
          </p:nvCxnSpPr>
          <p:spPr>
            <a:xfrm rot="16200000" flipH="1">
              <a:off x="5390948" y="2066200"/>
              <a:ext cx="4505731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Connector 71"/>
            <p:cNvCxnSpPr/>
            <p:nvPr/>
          </p:nvCxnSpPr>
          <p:spPr>
            <a:xfrm rot="16200000" flipH="1">
              <a:off x="59272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Connector 72"/>
            <p:cNvCxnSpPr/>
            <p:nvPr/>
          </p:nvCxnSpPr>
          <p:spPr>
            <a:xfrm rot="16200000" flipH="1">
              <a:off x="55195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Connector 73"/>
            <p:cNvCxnSpPr/>
            <p:nvPr/>
          </p:nvCxnSpPr>
          <p:spPr>
            <a:xfrm rot="16200000" flipH="1">
              <a:off x="5748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Straight Connector 74"/>
            <p:cNvCxnSpPr/>
            <p:nvPr/>
          </p:nvCxnSpPr>
          <p:spPr>
            <a:xfrm rot="16200000" flipH="1">
              <a:off x="6433935" y="2166213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Connector 75"/>
            <p:cNvCxnSpPr/>
            <p:nvPr/>
          </p:nvCxnSpPr>
          <p:spPr>
            <a:xfrm rot="16200000" flipH="1">
              <a:off x="6243435" y="2051913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Straight Connector 76"/>
            <p:cNvCxnSpPr/>
            <p:nvPr/>
          </p:nvCxnSpPr>
          <p:spPr>
            <a:xfrm rot="5400000">
              <a:off x="6395835" y="2051913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Straight Connector 77"/>
            <p:cNvCxnSpPr/>
            <p:nvPr/>
          </p:nvCxnSpPr>
          <p:spPr>
            <a:xfrm rot="16200000" flipH="1">
              <a:off x="6052936" y="2166212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Connector 78"/>
            <p:cNvCxnSpPr/>
            <p:nvPr/>
          </p:nvCxnSpPr>
          <p:spPr>
            <a:xfrm rot="5400000">
              <a:off x="6709356" y="2136834"/>
              <a:ext cx="4525755" cy="191133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Straight Connector 79"/>
            <p:cNvCxnSpPr/>
            <p:nvPr/>
          </p:nvCxnSpPr>
          <p:spPr>
            <a:xfrm rot="5400000">
              <a:off x="6026265" y="2040483"/>
              <a:ext cx="4505731" cy="40386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Straight Connector 80"/>
            <p:cNvCxnSpPr/>
            <p:nvPr/>
          </p:nvCxnSpPr>
          <p:spPr>
            <a:xfrm rot="16200000" flipH="1">
              <a:off x="5927205" y="2139543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1"/>
            <p:cNvCxnSpPr/>
            <p:nvPr/>
          </p:nvCxnSpPr>
          <p:spPr>
            <a:xfrm rot="5400000">
              <a:off x="6738734" y="2242140"/>
              <a:ext cx="4505732" cy="1588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Straight Connector 82"/>
            <p:cNvCxnSpPr/>
            <p:nvPr/>
          </p:nvCxnSpPr>
          <p:spPr>
            <a:xfrm rot="5400000">
              <a:off x="3728835" y="2204312"/>
              <a:ext cx="4505731" cy="76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Straight Connector 83"/>
            <p:cNvCxnSpPr/>
            <p:nvPr/>
          </p:nvCxnSpPr>
          <p:spPr>
            <a:xfrm rot="16200000" flipH="1">
              <a:off x="4224135" y="2166212"/>
              <a:ext cx="4505731" cy="1524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Straight Connector 84"/>
            <p:cNvCxnSpPr/>
            <p:nvPr/>
          </p:nvCxnSpPr>
          <p:spPr>
            <a:xfrm rot="16200000" flipH="1">
              <a:off x="4414635" y="2051912"/>
              <a:ext cx="4505731" cy="381000"/>
            </a:xfrm>
            <a:prstGeom prst="line">
              <a:avLst/>
            </a:prstGeom>
            <a:ln w="19050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Connector 85"/>
            <p:cNvCxnSpPr/>
            <p:nvPr/>
          </p:nvCxnSpPr>
          <p:spPr>
            <a:xfrm rot="5400000">
              <a:off x="3309735" y="2090012"/>
              <a:ext cx="4505731" cy="3048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Straight Connector 86"/>
            <p:cNvCxnSpPr/>
            <p:nvPr/>
          </p:nvCxnSpPr>
          <p:spPr>
            <a:xfrm rot="16200000" flipH="1">
              <a:off x="4324148" y="2066200"/>
              <a:ext cx="4505731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Straight Connector 87"/>
            <p:cNvCxnSpPr/>
            <p:nvPr/>
          </p:nvCxnSpPr>
          <p:spPr>
            <a:xfrm rot="5400000">
              <a:off x="49480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Straight Connector 88"/>
            <p:cNvCxnSpPr/>
            <p:nvPr/>
          </p:nvCxnSpPr>
          <p:spPr>
            <a:xfrm rot="5400000">
              <a:off x="5405235" y="1747112"/>
              <a:ext cx="4505731" cy="990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Straight Connector 89"/>
            <p:cNvCxnSpPr/>
            <p:nvPr/>
          </p:nvCxnSpPr>
          <p:spPr>
            <a:xfrm rot="16200000" flipH="1">
              <a:off x="2547735" y="2013814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4" name="Rectangle 93"/>
          <p:cNvSpPr/>
          <p:nvPr/>
        </p:nvSpPr>
        <p:spPr>
          <a:xfrm>
            <a:off x="0" y="4311168"/>
            <a:ext cx="9144000" cy="1905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96" name="Straight Connector 95"/>
          <p:cNvCxnSpPr/>
          <p:nvPr/>
        </p:nvCxnSpPr>
        <p:spPr>
          <a:xfrm>
            <a:off x="0" y="4387368"/>
            <a:ext cx="914400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Straight Connector 96"/>
          <p:cNvCxnSpPr/>
          <p:nvPr/>
        </p:nvCxnSpPr>
        <p:spPr>
          <a:xfrm>
            <a:off x="0" y="6138380"/>
            <a:ext cx="914400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621364"/>
            <a:ext cx="8305800" cy="414649"/>
          </a:xfrm>
        </p:spPr>
        <p:txBody>
          <a:bodyPr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95" name="Title 94"/>
          <p:cNvSpPr>
            <a:spLocks noGrp="1"/>
          </p:cNvSpPr>
          <p:nvPr>
            <p:ph type="title"/>
          </p:nvPr>
        </p:nvSpPr>
        <p:spPr>
          <a:xfrm>
            <a:off x="457200" y="4463568"/>
            <a:ext cx="8305800" cy="11430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C928F1-D3A7-4C68-AC2F-6131AE1235FF}" type="datetimeFigureOut">
              <a:rPr lang="en-US" smtClean="0"/>
              <a:t>5/14/2020</a:t>
            </a:fld>
            <a:endParaRPr lang="en-US"/>
          </a:p>
        </p:txBody>
      </p:sp>
      <p:sp>
        <p:nvSpPr>
          <p:cNvPr id="91" name="Footer Placeholder 9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2" name="Slide Number Placeholder 9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10B6C1-D124-423C-81E0-D2580E6DF6C9}" type="slidenum">
              <a:rPr lang="en-US" smtClean="0"/>
              <a:t>‹Nº›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C928F1-D3A7-4C68-AC2F-6131AE1235FF}" type="datetimeFigureOut">
              <a:rPr lang="en-US" smtClean="0"/>
              <a:t>5/14/2020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10B6C1-D124-423C-81E0-D2580E6DF6C9}" type="slidenum">
              <a:rPr lang="en-US" smtClean="0"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C928F1-D3A7-4C68-AC2F-6131AE1235FF}" type="datetimeFigureOut">
              <a:rPr lang="en-US" smtClean="0"/>
              <a:t>5/14/2020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10B6C1-D124-423C-81E0-D2580E6DF6C9}" type="slidenum">
              <a:rPr lang="en-US" smtClean="0"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C928F1-D3A7-4C68-AC2F-6131AE1235FF}" type="datetimeFigureOut">
              <a:rPr lang="en-US" smtClean="0"/>
              <a:t>5/14/2020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10B6C1-D124-423C-81E0-D2580E6DF6C9}" type="slidenum">
              <a:rPr lang="en-US" smtClean="0"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C928F1-D3A7-4C68-AC2F-6131AE1235FF}" type="datetimeFigureOut">
              <a:rPr lang="en-US" smtClean="0"/>
              <a:t>5/14/2020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10B6C1-D124-423C-81E0-D2580E6DF6C9}" type="slidenum">
              <a:rPr lang="en-US" smtClean="0"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00400" y="273050"/>
            <a:ext cx="5486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C928F1-D3A7-4C68-AC2F-6131AE1235FF}" type="datetimeFigureOut">
              <a:rPr lang="en-US" smtClean="0"/>
              <a:t>5/14/2020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10B6C1-D124-423C-81E0-D2580E6DF6C9}" type="slidenum">
              <a:rPr lang="en-US" smtClean="0"/>
              <a:t>‹Nº›</a:t>
            </a:fld>
            <a:endParaRPr lang="en-US"/>
          </a:p>
        </p:txBody>
      </p:sp>
      <p:sp>
        <p:nvSpPr>
          <p:cNvPr id="37" name="Rectangle 36"/>
          <p:cNvSpPr/>
          <p:nvPr/>
        </p:nvSpPr>
        <p:spPr>
          <a:xfrm>
            <a:off x="0" y="1563624"/>
            <a:ext cx="2761488" cy="3313176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39" name="Straight Connector 38"/>
          <p:cNvCxnSpPr/>
          <p:nvPr/>
        </p:nvCxnSpPr>
        <p:spPr>
          <a:xfrm rot="5400000">
            <a:off x="1128157" y="3221339"/>
            <a:ext cx="3017520" cy="794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0" y="1712976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>
            <a:off x="0" y="4733544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901952"/>
            <a:ext cx="2377440" cy="137160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tabLst>
                <a:tab pos="3830638" algn="l"/>
              </a:tabLst>
              <a:defRPr lang="en-US" sz="2600" b="1" kern="1200" cap="none" spc="20" baseline="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" y="3273552"/>
            <a:ext cx="2377440" cy="13716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200400" y="381000"/>
            <a:ext cx="5562600" cy="5638800"/>
          </a:xfrm>
          <a:solidFill>
            <a:schemeClr val="bg2"/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C928F1-D3A7-4C68-AC2F-6131AE1235FF}" type="datetimeFigureOut">
              <a:rPr lang="en-US" smtClean="0"/>
              <a:t>5/14/2020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10B6C1-D124-423C-81E0-D2580E6DF6C9}" type="slidenum">
              <a:rPr lang="en-US" smtClean="0"/>
              <a:t>‹Nº›</a:t>
            </a:fld>
            <a:endParaRPr lang="en-US"/>
          </a:p>
        </p:txBody>
      </p:sp>
      <p:sp>
        <p:nvSpPr>
          <p:cNvPr id="33" name="Rectangle 32"/>
          <p:cNvSpPr/>
          <p:nvPr/>
        </p:nvSpPr>
        <p:spPr>
          <a:xfrm>
            <a:off x="0" y="1563624"/>
            <a:ext cx="2761488" cy="3313176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34" name="Straight Connector 33"/>
          <p:cNvCxnSpPr/>
          <p:nvPr/>
        </p:nvCxnSpPr>
        <p:spPr>
          <a:xfrm rot="5400000">
            <a:off x="1128157" y="3221339"/>
            <a:ext cx="3017520" cy="794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0" y="1712976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>
            <a:off x="0" y="4733544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5448" y="1905000"/>
            <a:ext cx="2377440" cy="1371600"/>
          </a:xfrm>
        </p:spPr>
        <p:txBody>
          <a:bodyPr anchor="b">
            <a:normAutofit/>
          </a:bodyPr>
          <a:lstStyle>
            <a:lvl1pPr algn="l">
              <a:defRPr sz="2600" b="1" cap="none" spc="20" baseline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" y="3276600"/>
            <a:ext cx="2377440" cy="13716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Rectangle 189"/>
          <p:cNvSpPr/>
          <p:nvPr/>
        </p:nvSpPr>
        <p:spPr>
          <a:xfrm>
            <a:off x="149352" y="137160"/>
            <a:ext cx="8869680" cy="6583680"/>
          </a:xfrm>
          <a:prstGeom prst="rect">
            <a:avLst/>
          </a:prstGeom>
          <a:noFill/>
          <a:ln w="19050" cmpd="sng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1240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4CC928F1-D3A7-4C68-AC2F-6131AE1235FF}" type="datetimeFigureOut">
              <a:rPr lang="en-US" smtClean="0"/>
              <a:t>5/14/2020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31123" y="6312408"/>
            <a:ext cx="348175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1240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3310B6C1-D124-423C-81E0-D2580E6DF6C9}" type="slidenum">
              <a:rPr lang="en-US" smtClean="0"/>
              <a:t>‹Nº›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defTabSz="914400" rtl="0" eaLnBrk="1" latinLnBrk="0" hangingPunct="1">
        <a:spcBef>
          <a:spcPct val="0"/>
        </a:spcBef>
        <a:buNone/>
        <a:tabLst>
          <a:tab pos="3830638" algn="l"/>
        </a:tabLst>
        <a:defRPr sz="3600" b="1" kern="1200" cap="none" spc="50">
          <a:ln w="13335" cmpd="sng">
            <a:solidFill>
              <a:schemeClr val="accent1">
                <a:lumMod val="50000"/>
              </a:schemeClr>
            </a:solidFill>
            <a:prstDash val="solid"/>
          </a:ln>
          <a:solidFill>
            <a:schemeClr val="accent6">
              <a:tint val="1000"/>
            </a:schemeClr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8872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91640" indent="-18288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4884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s-ES" dirty="0" smtClean="0"/>
              <a:t>CERTIFICADOS DIGITALES EN WORD</a:t>
            </a:r>
            <a:endParaRPr lang="en-U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TIC IV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95536" y="404664"/>
            <a:ext cx="6923112" cy="1143000"/>
          </a:xfrm>
        </p:spPr>
        <p:txBody>
          <a:bodyPr>
            <a:normAutofit fontScale="90000"/>
          </a:bodyPr>
          <a:lstStyle/>
          <a:p>
            <a:r>
              <a:rPr lang="es-ES" sz="4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Arial Black" pitchFamily="34" charset="0"/>
              </a:rPr>
              <a:t>CERTIFICADO DIGITAL </a:t>
            </a:r>
            <a:endParaRPr lang="en-US" sz="27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Arial Black" pitchFamily="34" charset="0"/>
            </a:endParaRPr>
          </a:p>
        </p:txBody>
      </p:sp>
      <p:sp>
        <p:nvSpPr>
          <p:cNvPr id="4" name="3 Rectángulo"/>
          <p:cNvSpPr/>
          <p:nvPr/>
        </p:nvSpPr>
        <p:spPr>
          <a:xfrm>
            <a:off x="755576" y="4077072"/>
            <a:ext cx="5688632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sz="2000" dirty="0" smtClean="0"/>
              <a:t>Una firma digital es una marca cifrada y se usa para autenticar información digital, como documentos, mensajes de correo electrónico y macros, mediante criptografía digital.</a:t>
            </a:r>
            <a:endParaRPr lang="en-US" sz="2000" dirty="0"/>
          </a:p>
        </p:txBody>
      </p:sp>
      <p:sp>
        <p:nvSpPr>
          <p:cNvPr id="9" name="8 Rectángulo"/>
          <p:cNvSpPr/>
          <p:nvPr/>
        </p:nvSpPr>
        <p:spPr>
          <a:xfrm>
            <a:off x="611560" y="1916832"/>
            <a:ext cx="655272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dirty="0" smtClean="0"/>
              <a:t>Es el mecanismo que nos permite obtener una firma digital válida para firmar documentos de manera electrónica. </a:t>
            </a:r>
            <a:endParaRPr lang="en-US" dirty="0"/>
          </a:p>
        </p:txBody>
      </p:sp>
      <p:sp>
        <p:nvSpPr>
          <p:cNvPr id="10" name="9 Rectángulo"/>
          <p:cNvSpPr/>
          <p:nvPr/>
        </p:nvSpPr>
        <p:spPr>
          <a:xfrm>
            <a:off x="467544" y="2996952"/>
            <a:ext cx="5598456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40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Arial Black" pitchFamily="34" charset="0"/>
              </a:rPr>
              <a:t>Firmas digitales</a:t>
            </a:r>
            <a:endParaRPr lang="en-US" sz="4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755576" y="260648"/>
            <a:ext cx="5633465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40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Como funciona la </a:t>
            </a:r>
          </a:p>
          <a:p>
            <a:pPr algn="ctr"/>
            <a:r>
              <a:rPr lang="es-ES" sz="40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firma electrónica</a:t>
            </a:r>
            <a:endParaRPr lang="es-ES" sz="40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5" name="4 Rectángulo"/>
          <p:cNvSpPr/>
          <p:nvPr/>
        </p:nvSpPr>
        <p:spPr>
          <a:xfrm>
            <a:off x="611560" y="2204864"/>
            <a:ext cx="720080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sz="2400" dirty="0" smtClean="0"/>
              <a:t>El firmante genera, mediante una función matemática, una huella digital del documento. Esta huella digital se cifra con la clave privada del firmante, y el resultado es lo que se denomina firma electrónica la cual se adjuntará al documento original. De esta manera el firmante va a estar adjuntando al documento una marca que es única para ese documento y que sólo él es capaz de producir.</a:t>
            </a:r>
            <a:endParaRPr lang="en-US" sz="2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251520" y="620688"/>
            <a:ext cx="7834581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40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Garantías que establece </a:t>
            </a:r>
          </a:p>
          <a:p>
            <a:pPr algn="ctr"/>
            <a:r>
              <a:rPr lang="es-ES" sz="40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LA firma electrónica</a:t>
            </a:r>
          </a:p>
        </p:txBody>
      </p:sp>
      <p:sp>
        <p:nvSpPr>
          <p:cNvPr id="3" name="2 Rectángulo"/>
          <p:cNvSpPr/>
          <p:nvPr/>
        </p:nvSpPr>
        <p:spPr>
          <a:xfrm>
            <a:off x="611560" y="2564904"/>
            <a:ext cx="6768752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6213" indent="-176213" algn="just">
              <a:buFont typeface="Wingdings" pitchFamily="2" charset="2"/>
              <a:buChar char="Ø"/>
            </a:pPr>
            <a:r>
              <a:rPr lang="es-ES" b="1" dirty="0" smtClean="0"/>
              <a:t>Autenticidad. </a:t>
            </a:r>
            <a:r>
              <a:rPr lang="es-ES" dirty="0" smtClean="0"/>
              <a:t>Garantiza que la persona que firma es quien dice ser.</a:t>
            </a:r>
          </a:p>
          <a:p>
            <a:pPr marL="176213" indent="-176213" algn="just">
              <a:buFont typeface="Wingdings" pitchFamily="2" charset="2"/>
              <a:buChar char="Ø"/>
            </a:pPr>
            <a:endParaRPr lang="es-ES" dirty="0" smtClean="0"/>
          </a:p>
          <a:p>
            <a:pPr marL="176213" indent="-176213" algn="just">
              <a:buFont typeface="Wingdings" pitchFamily="2" charset="2"/>
              <a:buChar char="Ø"/>
            </a:pPr>
            <a:r>
              <a:rPr lang="es-ES" b="1" dirty="0" smtClean="0"/>
              <a:t>Integridad. </a:t>
            </a:r>
            <a:r>
              <a:rPr lang="es-ES" dirty="0" smtClean="0"/>
              <a:t>Garantiza que el contenido no se ha cambiado ni se ha manipulado desde que se firmó digitalmente.</a:t>
            </a:r>
          </a:p>
          <a:p>
            <a:pPr marL="176213" indent="-176213" algn="just">
              <a:buFont typeface="Wingdings" pitchFamily="2" charset="2"/>
              <a:buChar char="Ø"/>
            </a:pPr>
            <a:endParaRPr lang="es-ES" dirty="0" smtClean="0"/>
          </a:p>
          <a:p>
            <a:pPr marL="176213" indent="-176213" algn="just">
              <a:buFont typeface="Wingdings" pitchFamily="2" charset="2"/>
              <a:buChar char="Ø"/>
            </a:pPr>
            <a:r>
              <a:rPr lang="es-ES" b="1" dirty="0" smtClean="0"/>
              <a:t>No renuncia.</a:t>
            </a:r>
            <a:r>
              <a:rPr lang="es-ES" dirty="0"/>
              <a:t> </a:t>
            </a:r>
            <a:r>
              <a:rPr lang="es-ES" dirty="0" smtClean="0"/>
              <a:t>La firma digital ayuda a probar a todas las partes el origen del contenido firmado. Por "renuncia" se entiende el acto de un firmante de negar cualquier asociación con el contenido firmado.</a:t>
            </a:r>
            <a:endParaRPr lang="es-E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395536" y="332656"/>
            <a:ext cx="5698996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36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Certificado de firma</a:t>
            </a:r>
          </a:p>
        </p:txBody>
      </p:sp>
      <p:sp>
        <p:nvSpPr>
          <p:cNvPr id="3" name="2 Rectángulo"/>
          <p:cNvSpPr/>
          <p:nvPr/>
        </p:nvSpPr>
        <p:spPr>
          <a:xfrm>
            <a:off x="539552" y="1196752"/>
            <a:ext cx="7056784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dirty="0" smtClean="0"/>
              <a:t>Para crear una firma digital, debe tener un certificado de firma que prueba la identidad. Cuando se envía un documento o una macro firmada digitalmente, también envía el certificado y la clave pública. Quien emite los certificados de firma es la entidad de certificación, y al igual que lo que sucede con las licencias de conducir, pueden revocarse. Un certificado generalmente es válido por un año, después del cual, el firmante debe renovarlo u obtener un nuevo certificado para establecer la identidad. </a:t>
            </a:r>
            <a:endParaRPr lang="en-US" dirty="0"/>
          </a:p>
        </p:txBody>
      </p:sp>
      <p:sp>
        <p:nvSpPr>
          <p:cNvPr id="6" name="5 Rectángulo"/>
          <p:cNvSpPr/>
          <p:nvPr/>
        </p:nvSpPr>
        <p:spPr>
          <a:xfrm>
            <a:off x="539552" y="3789040"/>
            <a:ext cx="675056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s-ES" sz="36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entidad de certificación</a:t>
            </a:r>
            <a:endParaRPr lang="es-ES" sz="36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7" name="6 Rectángulo"/>
          <p:cNvSpPr/>
          <p:nvPr/>
        </p:nvSpPr>
        <p:spPr>
          <a:xfrm>
            <a:off x="755576" y="4653136"/>
            <a:ext cx="684076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dirty="0" smtClean="0"/>
              <a:t>Es una entidad similar al escribano público. Emite certificados digitales, firma los certificados para comprobar su validez y realiza un seguimiento de qué certificados fueron revocados o caducaron. 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611560" y="476672"/>
            <a:ext cx="6297301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40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Mensajes de validez </a:t>
            </a:r>
          </a:p>
          <a:p>
            <a:pPr algn="ctr"/>
            <a:r>
              <a:rPr lang="es-ES" sz="40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de una firma digital</a:t>
            </a:r>
            <a:endParaRPr lang="es-ES" sz="40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5" name="4 Rectángulo"/>
          <p:cNvSpPr/>
          <p:nvPr/>
        </p:nvSpPr>
        <p:spPr>
          <a:xfrm>
            <a:off x="611560" y="2276872"/>
            <a:ext cx="7056784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ü"/>
            </a:pPr>
            <a:r>
              <a:rPr lang="es-ES" b="1" dirty="0" smtClean="0"/>
              <a:t>Válida</a:t>
            </a:r>
            <a:r>
              <a:rPr lang="es-ES" dirty="0" smtClean="0"/>
              <a:t>. La firma es actual. El certificado es de confianza y no ha caducado ni se ha revocado.</a:t>
            </a:r>
          </a:p>
          <a:p>
            <a:endParaRPr lang="es-ES" dirty="0" smtClean="0"/>
          </a:p>
          <a:p>
            <a:pPr>
              <a:buFont typeface="Wingdings" pitchFamily="2" charset="2"/>
              <a:buChar char="ü"/>
            </a:pPr>
            <a:r>
              <a:rPr lang="es-ES" b="1" dirty="0" smtClean="0"/>
              <a:t>No válida</a:t>
            </a:r>
            <a:r>
              <a:rPr lang="es-ES" dirty="0" smtClean="0"/>
              <a:t>. El certificado ha caducado y se ha cambiado el contenido firmado.</a:t>
            </a:r>
          </a:p>
          <a:p>
            <a:endParaRPr lang="es-ES" dirty="0" smtClean="0"/>
          </a:p>
          <a:p>
            <a:pPr>
              <a:buFont typeface="Wingdings" pitchFamily="2" charset="2"/>
              <a:buChar char="ü"/>
            </a:pPr>
            <a:r>
              <a:rPr lang="es-ES" b="1" dirty="0" smtClean="0"/>
              <a:t>Error recuperable. </a:t>
            </a:r>
            <a:r>
              <a:rPr lang="es-ES" dirty="0" smtClean="0"/>
              <a:t>La firma no es válida pero puede llevarse al estado Válido. Probablemente esté desconectado, el certificado haya caducado o el emisor del certificado no sea de confianza.</a:t>
            </a:r>
          </a:p>
          <a:p>
            <a:endParaRPr lang="es-ES" dirty="0" smtClean="0"/>
          </a:p>
          <a:p>
            <a:pPr>
              <a:buFont typeface="Wingdings" pitchFamily="2" charset="2"/>
              <a:buChar char="ü"/>
            </a:pPr>
            <a:r>
              <a:rPr lang="es-ES" b="1" dirty="0" smtClean="0"/>
              <a:t>Firma parcial</a:t>
            </a:r>
            <a:r>
              <a:rPr lang="es-ES" dirty="0" smtClean="0"/>
              <a:t>. Está firmada una porción de un archivo.</a:t>
            </a:r>
            <a:endParaRPr lang="es-E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539552" y="332656"/>
            <a:ext cx="6678431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40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Crear un certificado </a:t>
            </a:r>
          </a:p>
          <a:p>
            <a:pPr algn="ctr"/>
            <a:r>
              <a:rPr lang="es-ES" sz="40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digital</a:t>
            </a:r>
            <a:endParaRPr lang="es-ES" sz="40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3" name="2 Rectángulo"/>
          <p:cNvSpPr/>
          <p:nvPr/>
        </p:nvSpPr>
        <p:spPr>
          <a:xfrm>
            <a:off x="467544" y="1916832"/>
            <a:ext cx="3672408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+mj-lt"/>
              <a:buAutoNum type="arabicPeriod"/>
            </a:pPr>
            <a:r>
              <a:rPr lang="es-ES" dirty="0" smtClean="0">
                <a:latin typeface="Calibri" pitchFamily="34" charset="0"/>
              </a:rPr>
              <a:t>En Windows, haga clic en el botón </a:t>
            </a:r>
            <a:r>
              <a:rPr lang="es-ES" b="1" dirty="0" smtClean="0">
                <a:latin typeface="Calibri" pitchFamily="34" charset="0"/>
              </a:rPr>
              <a:t>Inicio</a:t>
            </a:r>
            <a:r>
              <a:rPr lang="es-ES" dirty="0" smtClean="0">
                <a:latin typeface="Calibri" pitchFamily="34" charset="0"/>
              </a:rPr>
              <a:t>. Seleccione </a:t>
            </a:r>
            <a:r>
              <a:rPr lang="es-ES" b="1" dirty="0" smtClean="0">
                <a:latin typeface="Calibri" pitchFamily="34" charset="0"/>
              </a:rPr>
              <a:t>Todos los programas</a:t>
            </a:r>
            <a:r>
              <a:rPr lang="es-ES" dirty="0" smtClean="0">
                <a:latin typeface="Calibri" pitchFamily="34" charset="0"/>
              </a:rPr>
              <a:t>.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es-ES" dirty="0" smtClean="0">
                <a:latin typeface="Calibri" pitchFamily="34" charset="0"/>
              </a:rPr>
              <a:t>Haga clic en la carpeta </a:t>
            </a:r>
            <a:r>
              <a:rPr lang="es-ES" b="1" dirty="0" smtClean="0">
                <a:latin typeface="Calibri" pitchFamily="34" charset="0"/>
              </a:rPr>
              <a:t>Microsoft Office</a:t>
            </a:r>
            <a:r>
              <a:rPr lang="es-ES" dirty="0" smtClean="0">
                <a:latin typeface="Calibri" pitchFamily="34" charset="0"/>
              </a:rPr>
              <a:t> y luego en la carpeta </a:t>
            </a:r>
            <a:r>
              <a:rPr lang="es-ES" b="1" dirty="0" smtClean="0">
                <a:latin typeface="Calibri" pitchFamily="34" charset="0"/>
              </a:rPr>
              <a:t>Herramientas de Microsoft Office 2010</a:t>
            </a:r>
            <a:r>
              <a:rPr lang="es-ES" dirty="0" smtClean="0">
                <a:latin typeface="Calibri" pitchFamily="34" charset="0"/>
              </a:rPr>
              <a:t>.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es-ES" dirty="0" smtClean="0">
                <a:latin typeface="Calibri" pitchFamily="34" charset="0"/>
              </a:rPr>
              <a:t>Haga clic en </a:t>
            </a:r>
            <a:r>
              <a:rPr lang="es-ES" b="1" dirty="0" smtClean="0">
                <a:latin typeface="Calibri" pitchFamily="34" charset="0"/>
              </a:rPr>
              <a:t>Certificado digital para proyectos de VBA</a:t>
            </a:r>
            <a:r>
              <a:rPr lang="es-ES" dirty="0" smtClean="0">
                <a:latin typeface="Calibri" pitchFamily="34" charset="0"/>
              </a:rPr>
              <a:t>.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es-ES" dirty="0" smtClean="0">
                <a:latin typeface="Calibri" pitchFamily="34" charset="0"/>
              </a:rPr>
              <a:t>En el cuadro de diálogo </a:t>
            </a:r>
            <a:r>
              <a:rPr lang="es-ES" b="1" dirty="0" smtClean="0">
                <a:latin typeface="Calibri" pitchFamily="34" charset="0"/>
              </a:rPr>
              <a:t>Crear certificado digital</a:t>
            </a:r>
            <a:r>
              <a:rPr lang="es-ES" dirty="0" smtClean="0">
                <a:latin typeface="Calibri" pitchFamily="34" charset="0"/>
              </a:rPr>
              <a:t>, escriba el nombre para el certificado.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es-ES" dirty="0" smtClean="0">
                <a:latin typeface="Calibri" pitchFamily="34" charset="0"/>
              </a:rPr>
              <a:t>Haga clic en </a:t>
            </a:r>
            <a:r>
              <a:rPr lang="es-ES" b="1" dirty="0" smtClean="0">
                <a:latin typeface="Calibri" pitchFamily="34" charset="0"/>
              </a:rPr>
              <a:t>Aceptar</a:t>
            </a:r>
            <a:r>
              <a:rPr lang="es-ES" dirty="0" smtClean="0">
                <a:latin typeface="Calibri" pitchFamily="34" charset="0"/>
              </a:rPr>
              <a:t>.</a:t>
            </a:r>
            <a:endParaRPr lang="es-ES" dirty="0">
              <a:latin typeface="Calibri" pitchFamily="34" charset="0"/>
            </a:endParaRPr>
          </a:p>
        </p:txBody>
      </p:sp>
      <p:pic>
        <p:nvPicPr>
          <p:cNvPr id="29698" name="Picture 2" descr="Cuadro de diálogo Crear firma digital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355976" y="2276872"/>
            <a:ext cx="3960011" cy="309634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0" y="404664"/>
            <a:ext cx="8064896" cy="132343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40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Ver detalles del </a:t>
            </a:r>
          </a:p>
          <a:p>
            <a:pPr algn="ctr"/>
            <a:r>
              <a:rPr lang="es-ES" sz="40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certificado y firma digital</a:t>
            </a:r>
            <a:endParaRPr lang="es-ES" sz="40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3" name="2 Rectángulo"/>
          <p:cNvSpPr/>
          <p:nvPr/>
        </p:nvSpPr>
        <p:spPr>
          <a:xfrm>
            <a:off x="611560" y="2420888"/>
            <a:ext cx="2808312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+mj-lt"/>
              <a:buAutoNum type="arabicPeriod"/>
            </a:pPr>
            <a:r>
              <a:rPr lang="es-ES" dirty="0" smtClean="0"/>
              <a:t>Abra el archivo que contiene el certificado que quiera ver.</a:t>
            </a:r>
          </a:p>
          <a:p>
            <a:pPr marL="342900" indent="-342900" algn="just">
              <a:buFont typeface="+mj-lt"/>
              <a:buAutoNum type="arabicPeriod"/>
            </a:pPr>
            <a:endParaRPr lang="es-ES" dirty="0" smtClean="0"/>
          </a:p>
          <a:p>
            <a:pPr marL="342900" indent="-342900" algn="just">
              <a:buFont typeface="+mj-lt"/>
              <a:buAutoNum type="arabicPeriod"/>
            </a:pPr>
            <a:r>
              <a:rPr lang="es-ES" dirty="0" smtClean="0"/>
              <a:t>Haga clic en la pestaña </a:t>
            </a:r>
            <a:r>
              <a:rPr lang="es-ES" b="1" dirty="0" smtClean="0"/>
              <a:t>Archivo</a:t>
            </a:r>
            <a:r>
              <a:rPr lang="es-ES" dirty="0" smtClean="0"/>
              <a:t>.</a:t>
            </a:r>
          </a:p>
          <a:p>
            <a:pPr marL="342900" indent="-342900" algn="just">
              <a:buFont typeface="+mj-lt"/>
              <a:buAutoNum type="arabicPeriod"/>
            </a:pPr>
            <a:endParaRPr lang="es-ES" dirty="0" smtClean="0"/>
          </a:p>
          <a:p>
            <a:pPr marL="342900" indent="-342900" algn="just">
              <a:buFont typeface="+mj-lt"/>
              <a:buAutoNum type="arabicPeriod"/>
            </a:pPr>
            <a:r>
              <a:rPr lang="es-ES" dirty="0" smtClean="0"/>
              <a:t>Haga clic en la pestaña </a:t>
            </a:r>
            <a:r>
              <a:rPr lang="es-ES" b="1" dirty="0" smtClean="0"/>
              <a:t>Información</a:t>
            </a:r>
            <a:r>
              <a:rPr lang="es-ES" dirty="0" smtClean="0"/>
              <a:t> y, después, en </a:t>
            </a:r>
            <a:r>
              <a:rPr lang="es-ES" b="1" dirty="0" smtClean="0"/>
              <a:t>Ver firmas</a:t>
            </a:r>
            <a:r>
              <a:rPr lang="es-ES" dirty="0" smtClean="0"/>
              <a:t>.</a:t>
            </a:r>
            <a:endParaRPr lang="es-ES" dirty="0"/>
          </a:p>
        </p:txBody>
      </p:sp>
      <p:pic>
        <p:nvPicPr>
          <p:cNvPr id="33794" name="Picture 2" descr="Panel Firmas con firmante válid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16016" y="2132856"/>
            <a:ext cx="2736304" cy="422367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5004048" y="1916832"/>
            <a:ext cx="3096344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dirty="0" smtClean="0"/>
              <a:t>4. En la lista, en un nombre de firma, haga clic en la </a:t>
            </a:r>
            <a:r>
              <a:rPr lang="es-ES" b="1" dirty="0" smtClean="0"/>
              <a:t>flecha abajo</a:t>
            </a:r>
            <a:r>
              <a:rPr lang="es-ES" dirty="0" smtClean="0"/>
              <a:t> y seleccione </a:t>
            </a:r>
            <a:r>
              <a:rPr lang="es-ES" b="1" dirty="0" smtClean="0"/>
              <a:t>Detalles de la firma</a:t>
            </a:r>
            <a:r>
              <a:rPr lang="es-ES" dirty="0" smtClean="0"/>
              <a:t>.</a:t>
            </a:r>
          </a:p>
          <a:p>
            <a:endParaRPr lang="es-ES" dirty="0" smtClean="0"/>
          </a:p>
          <a:p>
            <a:r>
              <a:rPr lang="es-ES" dirty="0" smtClean="0"/>
              <a:t>5. En el cuadro de diálogo </a:t>
            </a:r>
            <a:r>
              <a:rPr lang="es-ES" b="1" dirty="0" smtClean="0"/>
              <a:t>Detalles de la firma</a:t>
            </a:r>
            <a:r>
              <a:rPr lang="es-ES" dirty="0" smtClean="0"/>
              <a:t>, haga clic en </a:t>
            </a:r>
            <a:r>
              <a:rPr lang="es-ES" b="1" dirty="0" smtClean="0"/>
              <a:t>Ver</a:t>
            </a:r>
            <a:r>
              <a:rPr lang="es-ES" dirty="0" smtClean="0"/>
              <a:t>.</a:t>
            </a:r>
            <a:endParaRPr lang="es-ES" dirty="0"/>
          </a:p>
        </p:txBody>
      </p:sp>
      <p:pic>
        <p:nvPicPr>
          <p:cNvPr id="34818" name="Picture 2" descr="Cuadro de diálogo Certificad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476672"/>
            <a:ext cx="4248472" cy="503379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Paja">
  <a:themeElements>
    <a:clrScheme name="Paja">
      <a:dk1>
        <a:sysClr val="windowText" lastClr="000000"/>
      </a:dk1>
      <a:lt1>
        <a:sysClr val="window" lastClr="FFFFFF"/>
      </a:lt1>
      <a:dk2>
        <a:srgbClr val="1D3641"/>
      </a:dk2>
      <a:lt2>
        <a:srgbClr val="DFE6D0"/>
      </a:lt2>
      <a:accent1>
        <a:srgbClr val="759AA5"/>
      </a:accent1>
      <a:accent2>
        <a:srgbClr val="CFC60D"/>
      </a:accent2>
      <a:accent3>
        <a:srgbClr val="99987F"/>
      </a:accent3>
      <a:accent4>
        <a:srgbClr val="90AC97"/>
      </a:accent4>
      <a:accent5>
        <a:srgbClr val="FFAD1C"/>
      </a:accent5>
      <a:accent6>
        <a:srgbClr val="B9AB6F"/>
      </a:accent6>
      <a:hlink>
        <a:srgbClr val="66AACD"/>
      </a:hlink>
      <a:folHlink>
        <a:srgbClr val="809DB3"/>
      </a:folHlink>
    </a:clrScheme>
    <a:fontScheme name="Intermedio">
      <a:majorFont>
        <a:latin typeface="Tw Cen MT"/>
        <a:ea typeface=""/>
        <a:cs typeface=""/>
        <a:font script="Grek" typeface="Calibri"/>
        <a:font script="Cyrl" typeface="Calibri"/>
        <a:font script="Jpan" typeface="HG創英角ｺﾞｼｯｸUB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創英角ｺﾞｼｯｸUB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ja">
      <a:fillStyleLst>
        <a:solidFill>
          <a:schemeClr val="phClr"/>
        </a:solidFill>
        <a:gradFill rotWithShape="1">
          <a:gsLst>
            <a:gs pos="0">
              <a:schemeClr val="phClr">
                <a:tint val="79000"/>
                <a:satMod val="180000"/>
              </a:schemeClr>
            </a:gs>
            <a:gs pos="65000">
              <a:schemeClr val="phClr">
                <a:tint val="52000"/>
                <a:satMod val="250000"/>
              </a:schemeClr>
            </a:gs>
            <a:gs pos="100000">
              <a:schemeClr val="phClr">
                <a:tint val="29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8700000"/>
            </a:lightRig>
          </a:scene3d>
          <a:sp3d contourW="12700" prstMaterial="dkEdge">
            <a:bevelT w="0" h="0" prst="relaxedInset"/>
            <a:contourClr>
              <a:schemeClr val="phClr">
                <a:shade val="65000"/>
                <a:satMod val="15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13200000"/>
            </a:lightRig>
          </a:scene3d>
          <a:sp3d prstMaterial="dkEdge">
            <a:bevelT w="63500" h="50800" prst="relaxedIns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hade val="95000"/>
                <a:satMod val="200000"/>
              </a:schemeClr>
            </a:gs>
            <a:gs pos="53000">
              <a:schemeClr val="phClr">
                <a:shade val="60000"/>
                <a:satMod val="220000"/>
              </a:schemeClr>
            </a:gs>
            <a:gs pos="100000">
              <a:schemeClr val="phClr">
                <a:shade val="45000"/>
                <a:satMod val="22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3000"/>
                <a:shade val="97000"/>
                <a:satMod val="230000"/>
              </a:schemeClr>
            </a:gs>
            <a:gs pos="100000">
              <a:schemeClr val="phClr">
                <a:shade val="35000"/>
                <a:satMod val="250000"/>
              </a:schemeClr>
            </a:gs>
          </a:gsLst>
          <a:path path="circle">
            <a:fillToRect l="15000" t="50000" r="85000" b="6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Thatch</Template>
  <TotalTime>178</TotalTime>
  <Words>535</Words>
  <Application>Microsoft Office PowerPoint</Application>
  <PresentationFormat>Presentación en pantalla (4:3)</PresentationFormat>
  <Paragraphs>46</Paragraphs>
  <Slides>9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5" baseType="lpstr">
      <vt:lpstr>Arial</vt:lpstr>
      <vt:lpstr>Arial Black</vt:lpstr>
      <vt:lpstr>Calibri</vt:lpstr>
      <vt:lpstr>Tw Cen MT</vt:lpstr>
      <vt:lpstr>Wingdings</vt:lpstr>
      <vt:lpstr>Paja</vt:lpstr>
      <vt:lpstr>CERTIFICADOS DIGITALES EN WORD</vt:lpstr>
      <vt:lpstr>CERTIFICADO DIGITAL 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RevolucionUnattended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CERTIFICADOS DIGITALES EN WORD</dc:title>
  <dc:creator>NORMA</dc:creator>
  <cp:lastModifiedBy>Ivonne García</cp:lastModifiedBy>
  <cp:revision>23</cp:revision>
  <dcterms:created xsi:type="dcterms:W3CDTF">2013-04-24T12:49:04Z</dcterms:created>
  <dcterms:modified xsi:type="dcterms:W3CDTF">2020-05-14T12:21:19Z</dcterms:modified>
</cp:coreProperties>
</file>